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173F05-FBCE-4183-86CE-1F2F6A383CEF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C61834-DC3A-4020-BBF8-2AA40622BCF3}">
      <dgm:prSet phldrT="[Текст]"/>
      <dgm:spPr/>
      <dgm:t>
        <a:bodyPr/>
        <a:lstStyle/>
        <a:p>
          <a:r>
            <a:rPr lang="uk-UA" dirty="0" smtClean="0"/>
            <a:t>Найпростіші перетворення радикалів</a:t>
          </a:r>
          <a:endParaRPr lang="ru-RU" dirty="0"/>
        </a:p>
      </dgm:t>
    </dgm:pt>
    <dgm:pt modelId="{D92FE89E-E1D6-404F-B8D2-0DA28B874A42}" type="parTrans" cxnId="{137B5B95-0686-45D3-8511-71B31EA20F32}">
      <dgm:prSet/>
      <dgm:spPr/>
      <dgm:t>
        <a:bodyPr/>
        <a:lstStyle/>
        <a:p>
          <a:endParaRPr lang="ru-RU"/>
        </a:p>
      </dgm:t>
    </dgm:pt>
    <dgm:pt modelId="{0116101E-029A-4566-8A68-02E69E662073}" type="sibTrans" cxnId="{137B5B95-0686-45D3-8511-71B31EA20F32}">
      <dgm:prSet/>
      <dgm:spPr/>
      <dgm:t>
        <a:bodyPr/>
        <a:lstStyle/>
        <a:p>
          <a:endParaRPr lang="ru-RU"/>
        </a:p>
      </dgm:t>
    </dgm:pt>
    <dgm:pt modelId="{0B605FDA-F007-4CD7-AE4D-4A483D5B0803}">
      <dgm:prSet phldrT="[Текст]" custT="1"/>
      <dgm:spPr/>
      <dgm:t>
        <a:bodyPr/>
        <a:lstStyle/>
        <a:p>
          <a:r>
            <a:rPr lang="uk-UA" sz="2000" b="1" dirty="0" smtClean="0"/>
            <a:t>Винесення множника</a:t>
          </a:r>
          <a:endParaRPr lang="ru-RU" sz="2000" b="1" dirty="0"/>
        </a:p>
      </dgm:t>
    </dgm:pt>
    <dgm:pt modelId="{59259A5C-2CBE-4A48-8074-95F664C2C47A}" type="parTrans" cxnId="{7DA7771A-C25B-4227-BC2E-88991EAB9068}">
      <dgm:prSet/>
      <dgm:spPr/>
      <dgm:t>
        <a:bodyPr/>
        <a:lstStyle/>
        <a:p>
          <a:endParaRPr lang="ru-RU"/>
        </a:p>
      </dgm:t>
    </dgm:pt>
    <dgm:pt modelId="{63E6D102-CBA8-4251-B388-8BAD553B808F}" type="sibTrans" cxnId="{7DA7771A-C25B-4227-BC2E-88991EAB9068}">
      <dgm:prSet/>
      <dgm:spPr/>
      <dgm:t>
        <a:bodyPr/>
        <a:lstStyle/>
        <a:p>
          <a:endParaRPr lang="ru-RU"/>
        </a:p>
      </dgm:t>
    </dgm:pt>
    <dgm:pt modelId="{FD4DCC78-A8BC-4965-B18A-5AA31E08E36C}">
      <dgm:prSet phldrT="[Текст]" custT="1"/>
      <dgm:spPr/>
      <dgm:t>
        <a:bodyPr/>
        <a:lstStyle/>
        <a:p>
          <a:r>
            <a:rPr lang="uk-UA" sz="2000" b="1" dirty="0" smtClean="0"/>
            <a:t>Внесення множника</a:t>
          </a:r>
          <a:endParaRPr lang="ru-RU" sz="2000" b="1" dirty="0"/>
        </a:p>
      </dgm:t>
    </dgm:pt>
    <dgm:pt modelId="{659C6DF8-9824-4BE0-B275-C6E9059C4F88}" type="parTrans" cxnId="{A6DEB719-090E-4FAC-BF44-B481C99C3FBE}">
      <dgm:prSet/>
      <dgm:spPr/>
      <dgm:t>
        <a:bodyPr/>
        <a:lstStyle/>
        <a:p>
          <a:endParaRPr lang="ru-RU"/>
        </a:p>
      </dgm:t>
    </dgm:pt>
    <dgm:pt modelId="{0DC8A20F-BE14-4553-BDE0-DFD294AD4925}" type="sibTrans" cxnId="{A6DEB719-090E-4FAC-BF44-B481C99C3FBE}">
      <dgm:prSet/>
      <dgm:spPr/>
      <dgm:t>
        <a:bodyPr/>
        <a:lstStyle/>
        <a:p>
          <a:endParaRPr lang="ru-RU"/>
        </a:p>
      </dgm:t>
    </dgm:pt>
    <dgm:pt modelId="{F8EA6FA5-9D3F-49B5-B45B-E866DC722E19}">
      <dgm:prSet phldrT="[Текст]" custT="1"/>
      <dgm:spPr/>
      <dgm:t>
        <a:bodyPr/>
        <a:lstStyle/>
        <a:p>
          <a:r>
            <a:rPr lang="uk-UA" sz="2000" b="1" dirty="0" smtClean="0"/>
            <a:t>Зведення подібних радикалів</a:t>
          </a:r>
          <a:endParaRPr lang="ru-RU" sz="2000" b="1" dirty="0"/>
        </a:p>
      </dgm:t>
    </dgm:pt>
    <dgm:pt modelId="{6BC23EDA-3A40-4A20-9F3C-0B11C3B78900}" type="parTrans" cxnId="{EE2D86E8-4284-4048-9326-619E0308F2DF}">
      <dgm:prSet/>
      <dgm:spPr/>
      <dgm:t>
        <a:bodyPr/>
        <a:lstStyle/>
        <a:p>
          <a:endParaRPr lang="ru-RU"/>
        </a:p>
      </dgm:t>
    </dgm:pt>
    <dgm:pt modelId="{C4CAB51A-273A-4205-8EF7-4A56A5A37495}" type="sibTrans" cxnId="{EE2D86E8-4284-4048-9326-619E0308F2DF}">
      <dgm:prSet/>
      <dgm:spPr/>
      <dgm:t>
        <a:bodyPr/>
        <a:lstStyle/>
        <a:p>
          <a:endParaRPr lang="ru-RU"/>
        </a:p>
      </dgm:t>
    </dgm:pt>
    <dgm:pt modelId="{462E4E2E-45B0-4553-B742-CCBDF0F25397}">
      <dgm:prSet phldrT="[Текст]"/>
      <dgm:spPr/>
      <dgm:t>
        <a:bodyPr/>
        <a:lstStyle/>
        <a:p>
          <a:r>
            <a:rPr lang="uk-UA" b="1" dirty="0" smtClean="0"/>
            <a:t>Зведення радикалів до найпростішого вигляду</a:t>
          </a:r>
          <a:endParaRPr lang="ru-RU" b="1" dirty="0"/>
        </a:p>
      </dgm:t>
    </dgm:pt>
    <dgm:pt modelId="{8B156F40-86A0-4966-9166-BB8FA1F5274F}" type="parTrans" cxnId="{45CFD4C8-0FAA-4B92-B280-9F2DF71CD625}">
      <dgm:prSet/>
      <dgm:spPr/>
      <dgm:t>
        <a:bodyPr/>
        <a:lstStyle/>
        <a:p>
          <a:endParaRPr lang="ru-RU"/>
        </a:p>
      </dgm:t>
    </dgm:pt>
    <dgm:pt modelId="{00D952AD-0E3E-457F-8A7A-39B4D0CB68EA}" type="sibTrans" cxnId="{45CFD4C8-0FAA-4B92-B280-9F2DF71CD625}">
      <dgm:prSet/>
      <dgm:spPr/>
      <dgm:t>
        <a:bodyPr/>
        <a:lstStyle/>
        <a:p>
          <a:endParaRPr lang="ru-RU"/>
        </a:p>
      </dgm:t>
    </dgm:pt>
    <dgm:pt modelId="{36CB1906-207E-45C3-B341-2C2392D2EE39}" type="pres">
      <dgm:prSet presAssocID="{45173F05-FBCE-4183-86CE-1F2F6A383CE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96C606-4D98-43A6-ACE9-056D7FCB506A}" type="pres">
      <dgm:prSet presAssocID="{45173F05-FBCE-4183-86CE-1F2F6A383CEF}" presName="radial" presStyleCnt="0">
        <dgm:presLayoutVars>
          <dgm:animLvl val="ctr"/>
        </dgm:presLayoutVars>
      </dgm:prSet>
      <dgm:spPr/>
    </dgm:pt>
    <dgm:pt modelId="{DB525426-5D6E-415B-A5F7-00CA3ABC9801}" type="pres">
      <dgm:prSet presAssocID="{25C61834-DC3A-4020-BBF8-2AA40622BCF3}" presName="centerShape" presStyleLbl="vennNode1" presStyleIdx="0" presStyleCnt="5" custLinFactNeighborX="1248" custLinFactNeighborY="-1107"/>
      <dgm:spPr/>
      <dgm:t>
        <a:bodyPr/>
        <a:lstStyle/>
        <a:p>
          <a:endParaRPr lang="ru-RU"/>
        </a:p>
      </dgm:t>
    </dgm:pt>
    <dgm:pt modelId="{84D38687-BCEB-4143-AF37-2000B20BE181}" type="pres">
      <dgm:prSet presAssocID="{0B605FDA-F007-4CD7-AE4D-4A483D5B0803}" presName="node" presStyleLbl="vennNode1" presStyleIdx="1" presStyleCnt="5" custScaleX="1648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D40EAC-147D-4867-9CA1-911E1055C56F}" type="pres">
      <dgm:prSet presAssocID="{FD4DCC78-A8BC-4965-B18A-5AA31E08E36C}" presName="node" presStyleLbl="vennNode1" presStyleIdx="2" presStyleCnt="5" custScaleX="178242" custRadScaleRad="126037" custRadScaleInc="3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15D987-2DEE-430D-97B5-4B6E94565923}" type="pres">
      <dgm:prSet presAssocID="{F8EA6FA5-9D3F-49B5-B45B-E866DC722E19}" presName="node" presStyleLbl="vennNode1" presStyleIdx="3" presStyleCnt="5" custScaleX="224542" custScaleY="105965" custRadScaleRad="99668" custRadScaleInc="-14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368DE6-D536-41B8-8DB4-4FFF9ECCF1C5}" type="pres">
      <dgm:prSet presAssocID="{462E4E2E-45B0-4553-B742-CCBDF0F25397}" presName="node" presStyleLbl="vennNode1" presStyleIdx="4" presStyleCnt="5" custScaleX="166561" custRadScaleRad="119968" custRadScaleInc="-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2C44AF-44C2-431F-B729-C458E2C6D98D}" type="presOf" srcId="{25C61834-DC3A-4020-BBF8-2AA40622BCF3}" destId="{DB525426-5D6E-415B-A5F7-00CA3ABC9801}" srcOrd="0" destOrd="0" presId="urn:microsoft.com/office/officeart/2005/8/layout/radial3"/>
    <dgm:cxn modelId="{45CFD4C8-0FAA-4B92-B280-9F2DF71CD625}" srcId="{25C61834-DC3A-4020-BBF8-2AA40622BCF3}" destId="{462E4E2E-45B0-4553-B742-CCBDF0F25397}" srcOrd="3" destOrd="0" parTransId="{8B156F40-86A0-4966-9166-BB8FA1F5274F}" sibTransId="{00D952AD-0E3E-457F-8A7A-39B4D0CB68EA}"/>
    <dgm:cxn modelId="{C7821110-FE7B-4528-B9B7-EB92F1169284}" type="presOf" srcId="{F8EA6FA5-9D3F-49B5-B45B-E866DC722E19}" destId="{C415D987-2DEE-430D-97B5-4B6E94565923}" srcOrd="0" destOrd="0" presId="urn:microsoft.com/office/officeart/2005/8/layout/radial3"/>
    <dgm:cxn modelId="{2A410D5C-0ECC-4E01-BBFF-76B1F973FB05}" type="presOf" srcId="{0B605FDA-F007-4CD7-AE4D-4A483D5B0803}" destId="{84D38687-BCEB-4143-AF37-2000B20BE181}" srcOrd="0" destOrd="0" presId="urn:microsoft.com/office/officeart/2005/8/layout/radial3"/>
    <dgm:cxn modelId="{07AA01DD-4960-4A6B-B916-854F00F35354}" type="presOf" srcId="{FD4DCC78-A8BC-4965-B18A-5AA31E08E36C}" destId="{B1D40EAC-147D-4867-9CA1-911E1055C56F}" srcOrd="0" destOrd="0" presId="urn:microsoft.com/office/officeart/2005/8/layout/radial3"/>
    <dgm:cxn modelId="{7A232DF8-19C2-4F5E-8911-C42518A93192}" type="presOf" srcId="{462E4E2E-45B0-4553-B742-CCBDF0F25397}" destId="{78368DE6-D536-41B8-8DB4-4FFF9ECCF1C5}" srcOrd="0" destOrd="0" presId="urn:microsoft.com/office/officeart/2005/8/layout/radial3"/>
    <dgm:cxn modelId="{EE2D86E8-4284-4048-9326-619E0308F2DF}" srcId="{25C61834-DC3A-4020-BBF8-2AA40622BCF3}" destId="{F8EA6FA5-9D3F-49B5-B45B-E866DC722E19}" srcOrd="2" destOrd="0" parTransId="{6BC23EDA-3A40-4A20-9F3C-0B11C3B78900}" sibTransId="{C4CAB51A-273A-4205-8EF7-4A56A5A37495}"/>
    <dgm:cxn modelId="{61DF249D-EE56-401C-B4B3-A09B40F03FA2}" type="presOf" srcId="{45173F05-FBCE-4183-86CE-1F2F6A383CEF}" destId="{36CB1906-207E-45C3-B341-2C2392D2EE39}" srcOrd="0" destOrd="0" presId="urn:microsoft.com/office/officeart/2005/8/layout/radial3"/>
    <dgm:cxn modelId="{A6DEB719-090E-4FAC-BF44-B481C99C3FBE}" srcId="{25C61834-DC3A-4020-BBF8-2AA40622BCF3}" destId="{FD4DCC78-A8BC-4965-B18A-5AA31E08E36C}" srcOrd="1" destOrd="0" parTransId="{659C6DF8-9824-4BE0-B275-C6E9059C4F88}" sibTransId="{0DC8A20F-BE14-4553-BDE0-DFD294AD4925}"/>
    <dgm:cxn modelId="{7DA7771A-C25B-4227-BC2E-88991EAB9068}" srcId="{25C61834-DC3A-4020-BBF8-2AA40622BCF3}" destId="{0B605FDA-F007-4CD7-AE4D-4A483D5B0803}" srcOrd="0" destOrd="0" parTransId="{59259A5C-2CBE-4A48-8074-95F664C2C47A}" sibTransId="{63E6D102-CBA8-4251-B388-8BAD553B808F}"/>
    <dgm:cxn modelId="{137B5B95-0686-45D3-8511-71B31EA20F32}" srcId="{45173F05-FBCE-4183-86CE-1F2F6A383CEF}" destId="{25C61834-DC3A-4020-BBF8-2AA40622BCF3}" srcOrd="0" destOrd="0" parTransId="{D92FE89E-E1D6-404F-B8D2-0DA28B874A42}" sibTransId="{0116101E-029A-4566-8A68-02E69E662073}"/>
    <dgm:cxn modelId="{4842BC8D-42B1-455B-BE77-26E048E213A8}" type="presParOf" srcId="{36CB1906-207E-45C3-B341-2C2392D2EE39}" destId="{B196C606-4D98-43A6-ACE9-056D7FCB506A}" srcOrd="0" destOrd="0" presId="urn:microsoft.com/office/officeart/2005/8/layout/radial3"/>
    <dgm:cxn modelId="{C08C64EB-0874-4745-8FEC-78B53AD1D30D}" type="presParOf" srcId="{B196C606-4D98-43A6-ACE9-056D7FCB506A}" destId="{DB525426-5D6E-415B-A5F7-00CA3ABC9801}" srcOrd="0" destOrd="0" presId="urn:microsoft.com/office/officeart/2005/8/layout/radial3"/>
    <dgm:cxn modelId="{AAD30C46-E1A4-48EC-ADE8-EDCA90EA123C}" type="presParOf" srcId="{B196C606-4D98-43A6-ACE9-056D7FCB506A}" destId="{84D38687-BCEB-4143-AF37-2000B20BE181}" srcOrd="1" destOrd="0" presId="urn:microsoft.com/office/officeart/2005/8/layout/radial3"/>
    <dgm:cxn modelId="{DE70D59A-5B6E-4DE9-9ECE-3A16FC2FD45C}" type="presParOf" srcId="{B196C606-4D98-43A6-ACE9-056D7FCB506A}" destId="{B1D40EAC-147D-4867-9CA1-911E1055C56F}" srcOrd="2" destOrd="0" presId="urn:microsoft.com/office/officeart/2005/8/layout/radial3"/>
    <dgm:cxn modelId="{34913B21-6B04-4ACB-AA8C-527A47F2117E}" type="presParOf" srcId="{B196C606-4D98-43A6-ACE9-056D7FCB506A}" destId="{C415D987-2DEE-430D-97B5-4B6E94565923}" srcOrd="3" destOrd="0" presId="urn:microsoft.com/office/officeart/2005/8/layout/radial3"/>
    <dgm:cxn modelId="{13A39BE8-BD61-44D5-B76E-BA381E2959EE}" type="presParOf" srcId="{B196C606-4D98-43A6-ACE9-056D7FCB506A}" destId="{78368DE6-D536-41B8-8DB4-4FFF9ECCF1C5}" srcOrd="4" destOrd="0" presId="urn:microsoft.com/office/officeart/2005/8/layout/radial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87BFDD-2CC7-4FCF-BAED-2FF4D12DD50B}" type="doc">
      <dgm:prSet loTypeId="urn:microsoft.com/office/officeart/2005/8/layout/default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B7E6C576-8769-4618-B314-678AE1BE99A6}">
      <dgm:prSet phldrT="[Текст]"/>
      <dgm:spPr/>
      <dgm:t>
        <a:bodyPr/>
        <a:lstStyle/>
        <a:p>
          <a:r>
            <a:rPr lang="uk-UA" dirty="0" smtClean="0"/>
            <a:t>Додавання і віднімання радикалів</a:t>
          </a:r>
          <a:endParaRPr lang="ru-RU" dirty="0"/>
        </a:p>
      </dgm:t>
    </dgm:pt>
    <dgm:pt modelId="{CE40EFFF-7024-4044-907D-A6839C9F7A01}" type="parTrans" cxnId="{4A667BCF-530C-4B8E-A933-47834FCEA3B2}">
      <dgm:prSet/>
      <dgm:spPr/>
      <dgm:t>
        <a:bodyPr/>
        <a:lstStyle/>
        <a:p>
          <a:endParaRPr lang="ru-RU"/>
        </a:p>
      </dgm:t>
    </dgm:pt>
    <dgm:pt modelId="{947188AA-194E-4247-8BD7-7B2A84C9E027}" type="sibTrans" cxnId="{4A667BCF-530C-4B8E-A933-47834FCEA3B2}">
      <dgm:prSet/>
      <dgm:spPr/>
      <dgm:t>
        <a:bodyPr/>
        <a:lstStyle/>
        <a:p>
          <a:endParaRPr lang="ru-RU"/>
        </a:p>
      </dgm:t>
    </dgm:pt>
    <dgm:pt modelId="{FF0A0EDF-DD27-4038-8794-F7B2F47A0FD9}">
      <dgm:prSet phldrT="[Текст]"/>
      <dgm:spPr/>
      <dgm:t>
        <a:bodyPr/>
        <a:lstStyle/>
        <a:p>
          <a:r>
            <a:rPr lang="uk-UA" dirty="0" smtClean="0"/>
            <a:t>Множення і ділення радикалів</a:t>
          </a:r>
          <a:endParaRPr lang="ru-RU" dirty="0"/>
        </a:p>
      </dgm:t>
    </dgm:pt>
    <dgm:pt modelId="{02F421A2-36F0-40A8-8242-0C005A6DD51C}" type="parTrans" cxnId="{CAA3F4F1-3757-4D2D-851B-8B57EDBDAED5}">
      <dgm:prSet/>
      <dgm:spPr/>
      <dgm:t>
        <a:bodyPr/>
        <a:lstStyle/>
        <a:p>
          <a:endParaRPr lang="ru-RU"/>
        </a:p>
      </dgm:t>
    </dgm:pt>
    <dgm:pt modelId="{DF54374C-8E1A-439F-BB5A-E2A991F2A03D}" type="sibTrans" cxnId="{CAA3F4F1-3757-4D2D-851B-8B57EDBDAED5}">
      <dgm:prSet/>
      <dgm:spPr/>
      <dgm:t>
        <a:bodyPr/>
        <a:lstStyle/>
        <a:p>
          <a:endParaRPr lang="ru-RU"/>
        </a:p>
      </dgm:t>
    </dgm:pt>
    <dgm:pt modelId="{6E49829F-B581-4E15-A391-92DC94D58EBB}">
      <dgm:prSet phldrT="[Текст]"/>
      <dgm:spPr/>
      <dgm:t>
        <a:bodyPr/>
        <a:lstStyle/>
        <a:p>
          <a:r>
            <a:rPr lang="uk-UA" dirty="0" smtClean="0"/>
            <a:t>Піднесення радикалів до степеня</a:t>
          </a:r>
          <a:endParaRPr lang="ru-RU" dirty="0"/>
        </a:p>
      </dgm:t>
    </dgm:pt>
    <dgm:pt modelId="{05859ECB-0D31-46DB-89FE-DABDE25A4035}" type="parTrans" cxnId="{D3936CB3-242E-43F7-93BE-0CD1C6D8507E}">
      <dgm:prSet/>
      <dgm:spPr/>
      <dgm:t>
        <a:bodyPr/>
        <a:lstStyle/>
        <a:p>
          <a:endParaRPr lang="ru-RU"/>
        </a:p>
      </dgm:t>
    </dgm:pt>
    <dgm:pt modelId="{647D46F0-5B87-443D-BFA7-96579B8A58B4}" type="sibTrans" cxnId="{D3936CB3-242E-43F7-93BE-0CD1C6D8507E}">
      <dgm:prSet/>
      <dgm:spPr/>
      <dgm:t>
        <a:bodyPr/>
        <a:lstStyle/>
        <a:p>
          <a:endParaRPr lang="ru-RU"/>
        </a:p>
      </dgm:t>
    </dgm:pt>
    <dgm:pt modelId="{08F8E2A7-E781-4F4F-8EFF-C9B78F9463B1}">
      <dgm:prSet phldrT="[Текст]"/>
      <dgm:spPr/>
      <dgm:t>
        <a:bodyPr/>
        <a:lstStyle/>
        <a:p>
          <a:r>
            <a:rPr lang="uk-UA" dirty="0" smtClean="0"/>
            <a:t>Добування кореня з радикала</a:t>
          </a:r>
          <a:endParaRPr lang="ru-RU" dirty="0"/>
        </a:p>
      </dgm:t>
    </dgm:pt>
    <dgm:pt modelId="{AF81057B-5E90-4288-B532-73E35C0D0772}" type="parTrans" cxnId="{1347C0A8-32A3-4D28-9747-AE54D63927FE}">
      <dgm:prSet/>
      <dgm:spPr/>
      <dgm:t>
        <a:bodyPr/>
        <a:lstStyle/>
        <a:p>
          <a:endParaRPr lang="ru-RU"/>
        </a:p>
      </dgm:t>
    </dgm:pt>
    <dgm:pt modelId="{43F8768E-AAF0-4152-83AF-E76C3EB3E873}" type="sibTrans" cxnId="{1347C0A8-32A3-4D28-9747-AE54D63927FE}">
      <dgm:prSet/>
      <dgm:spPr/>
      <dgm:t>
        <a:bodyPr/>
        <a:lstStyle/>
        <a:p>
          <a:endParaRPr lang="ru-RU"/>
        </a:p>
      </dgm:t>
    </dgm:pt>
    <dgm:pt modelId="{7607739A-FAF0-4CA7-8963-239BD43AE897}">
      <dgm:prSet phldrT="[Текст]"/>
      <dgm:spPr/>
      <dgm:t>
        <a:bodyPr/>
        <a:lstStyle/>
        <a:p>
          <a:r>
            <a:rPr lang="uk-UA" dirty="0" smtClean="0"/>
            <a:t>Звільнення від ірраціональності</a:t>
          </a:r>
          <a:endParaRPr lang="ru-RU" dirty="0"/>
        </a:p>
      </dgm:t>
    </dgm:pt>
    <dgm:pt modelId="{62FAE220-8773-4385-8F9A-CEDABB327E08}" type="parTrans" cxnId="{C8479E03-2484-41AB-B782-9402B850CEDD}">
      <dgm:prSet/>
      <dgm:spPr/>
      <dgm:t>
        <a:bodyPr/>
        <a:lstStyle/>
        <a:p>
          <a:endParaRPr lang="ru-RU"/>
        </a:p>
      </dgm:t>
    </dgm:pt>
    <dgm:pt modelId="{69230E05-67AC-4834-9B4D-6E090175944A}" type="sibTrans" cxnId="{C8479E03-2484-41AB-B782-9402B850CEDD}">
      <dgm:prSet/>
      <dgm:spPr/>
      <dgm:t>
        <a:bodyPr/>
        <a:lstStyle/>
        <a:p>
          <a:endParaRPr lang="ru-RU"/>
        </a:p>
      </dgm:t>
    </dgm:pt>
    <dgm:pt modelId="{7D4C86FC-370F-49D6-AE33-E0E15CF0AFAC}" type="pres">
      <dgm:prSet presAssocID="{F387BFDD-2CC7-4FCF-BAED-2FF4D12DD50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A00F75-CA08-4CF2-947D-302334BCBFB9}" type="pres">
      <dgm:prSet presAssocID="{B7E6C576-8769-4618-B314-678AE1BE99A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4B775D-F278-452B-ABA5-D868E31F7295}" type="pres">
      <dgm:prSet presAssocID="{947188AA-194E-4247-8BD7-7B2A84C9E027}" presName="sibTrans" presStyleCnt="0"/>
      <dgm:spPr/>
    </dgm:pt>
    <dgm:pt modelId="{3812B388-4ECC-4F84-B357-9D11E4277365}" type="pres">
      <dgm:prSet presAssocID="{FF0A0EDF-DD27-4038-8794-F7B2F47A0FD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7D2CD4-DB52-485A-90AF-1B8AFA31F1E2}" type="pres">
      <dgm:prSet presAssocID="{DF54374C-8E1A-439F-BB5A-E2A991F2A03D}" presName="sibTrans" presStyleCnt="0"/>
      <dgm:spPr/>
    </dgm:pt>
    <dgm:pt modelId="{1DC55D70-C012-4B4B-9481-7E451D1A2D84}" type="pres">
      <dgm:prSet presAssocID="{6E49829F-B581-4E15-A391-92DC94D58EB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70BE35-6C45-42F1-A3B6-045CCB533C93}" type="pres">
      <dgm:prSet presAssocID="{647D46F0-5B87-443D-BFA7-96579B8A58B4}" presName="sibTrans" presStyleCnt="0"/>
      <dgm:spPr/>
    </dgm:pt>
    <dgm:pt modelId="{F0B7C6EF-DED1-4D38-937D-CDE11B1296C0}" type="pres">
      <dgm:prSet presAssocID="{08F8E2A7-E781-4F4F-8EFF-C9B78F9463B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049F6D-1AE8-47D8-8794-9F2EB466B3CE}" type="pres">
      <dgm:prSet presAssocID="{43F8768E-AAF0-4152-83AF-E76C3EB3E873}" presName="sibTrans" presStyleCnt="0"/>
      <dgm:spPr/>
    </dgm:pt>
    <dgm:pt modelId="{39578E26-CB33-40D1-A304-5DBD4EB0D05D}" type="pres">
      <dgm:prSet presAssocID="{7607739A-FAF0-4CA7-8963-239BD43AE89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936CB3-242E-43F7-93BE-0CD1C6D8507E}" srcId="{F387BFDD-2CC7-4FCF-BAED-2FF4D12DD50B}" destId="{6E49829F-B581-4E15-A391-92DC94D58EBB}" srcOrd="2" destOrd="0" parTransId="{05859ECB-0D31-46DB-89FE-DABDE25A4035}" sibTransId="{647D46F0-5B87-443D-BFA7-96579B8A58B4}"/>
    <dgm:cxn modelId="{8E939C0E-2BF8-4126-846C-5BCBB06CD4EA}" type="presOf" srcId="{FF0A0EDF-DD27-4038-8794-F7B2F47A0FD9}" destId="{3812B388-4ECC-4F84-B357-9D11E4277365}" srcOrd="0" destOrd="0" presId="urn:microsoft.com/office/officeart/2005/8/layout/default"/>
    <dgm:cxn modelId="{332F67DA-B65E-4EFF-A441-92F5C7E3F972}" type="presOf" srcId="{7607739A-FAF0-4CA7-8963-239BD43AE897}" destId="{39578E26-CB33-40D1-A304-5DBD4EB0D05D}" srcOrd="0" destOrd="0" presId="urn:microsoft.com/office/officeart/2005/8/layout/default"/>
    <dgm:cxn modelId="{CAA3F4F1-3757-4D2D-851B-8B57EDBDAED5}" srcId="{F387BFDD-2CC7-4FCF-BAED-2FF4D12DD50B}" destId="{FF0A0EDF-DD27-4038-8794-F7B2F47A0FD9}" srcOrd="1" destOrd="0" parTransId="{02F421A2-36F0-40A8-8242-0C005A6DD51C}" sibTransId="{DF54374C-8E1A-439F-BB5A-E2A991F2A03D}"/>
    <dgm:cxn modelId="{C8479E03-2484-41AB-B782-9402B850CEDD}" srcId="{F387BFDD-2CC7-4FCF-BAED-2FF4D12DD50B}" destId="{7607739A-FAF0-4CA7-8963-239BD43AE897}" srcOrd="4" destOrd="0" parTransId="{62FAE220-8773-4385-8F9A-CEDABB327E08}" sibTransId="{69230E05-67AC-4834-9B4D-6E090175944A}"/>
    <dgm:cxn modelId="{1347C0A8-32A3-4D28-9747-AE54D63927FE}" srcId="{F387BFDD-2CC7-4FCF-BAED-2FF4D12DD50B}" destId="{08F8E2A7-E781-4F4F-8EFF-C9B78F9463B1}" srcOrd="3" destOrd="0" parTransId="{AF81057B-5E90-4288-B532-73E35C0D0772}" sibTransId="{43F8768E-AAF0-4152-83AF-E76C3EB3E873}"/>
    <dgm:cxn modelId="{66436BB0-20A5-4F2E-AEFC-2391842F15CC}" type="presOf" srcId="{F387BFDD-2CC7-4FCF-BAED-2FF4D12DD50B}" destId="{7D4C86FC-370F-49D6-AE33-E0E15CF0AFAC}" srcOrd="0" destOrd="0" presId="urn:microsoft.com/office/officeart/2005/8/layout/default"/>
    <dgm:cxn modelId="{F90DDB10-D700-4C96-A9BC-EC69E02461C9}" type="presOf" srcId="{6E49829F-B581-4E15-A391-92DC94D58EBB}" destId="{1DC55D70-C012-4B4B-9481-7E451D1A2D84}" srcOrd="0" destOrd="0" presId="urn:microsoft.com/office/officeart/2005/8/layout/default"/>
    <dgm:cxn modelId="{71D67B63-6353-4B59-A00D-B65C8672DA70}" type="presOf" srcId="{B7E6C576-8769-4618-B314-678AE1BE99A6}" destId="{68A00F75-CA08-4CF2-947D-302334BCBFB9}" srcOrd="0" destOrd="0" presId="urn:microsoft.com/office/officeart/2005/8/layout/default"/>
    <dgm:cxn modelId="{40E3E03B-6165-44F0-BC92-BE00D710D76C}" type="presOf" srcId="{08F8E2A7-E781-4F4F-8EFF-C9B78F9463B1}" destId="{F0B7C6EF-DED1-4D38-937D-CDE11B1296C0}" srcOrd="0" destOrd="0" presId="urn:microsoft.com/office/officeart/2005/8/layout/default"/>
    <dgm:cxn modelId="{4A667BCF-530C-4B8E-A933-47834FCEA3B2}" srcId="{F387BFDD-2CC7-4FCF-BAED-2FF4D12DD50B}" destId="{B7E6C576-8769-4618-B314-678AE1BE99A6}" srcOrd="0" destOrd="0" parTransId="{CE40EFFF-7024-4044-907D-A6839C9F7A01}" sibTransId="{947188AA-194E-4247-8BD7-7B2A84C9E027}"/>
    <dgm:cxn modelId="{E0EF5B6B-AFEC-4EFE-9620-8AD1E660859A}" type="presParOf" srcId="{7D4C86FC-370F-49D6-AE33-E0E15CF0AFAC}" destId="{68A00F75-CA08-4CF2-947D-302334BCBFB9}" srcOrd="0" destOrd="0" presId="urn:microsoft.com/office/officeart/2005/8/layout/default"/>
    <dgm:cxn modelId="{ED3341DF-7D2C-4EB6-A653-7F4AAA4D00EE}" type="presParOf" srcId="{7D4C86FC-370F-49D6-AE33-E0E15CF0AFAC}" destId="{604B775D-F278-452B-ABA5-D868E31F7295}" srcOrd="1" destOrd="0" presId="urn:microsoft.com/office/officeart/2005/8/layout/default"/>
    <dgm:cxn modelId="{6562845B-CC97-4F08-9E99-935CAA9F4695}" type="presParOf" srcId="{7D4C86FC-370F-49D6-AE33-E0E15CF0AFAC}" destId="{3812B388-4ECC-4F84-B357-9D11E4277365}" srcOrd="2" destOrd="0" presId="urn:microsoft.com/office/officeart/2005/8/layout/default"/>
    <dgm:cxn modelId="{83CD7452-A97B-4832-9CF8-532F3D4E3349}" type="presParOf" srcId="{7D4C86FC-370F-49D6-AE33-E0E15CF0AFAC}" destId="{1B7D2CD4-DB52-485A-90AF-1B8AFA31F1E2}" srcOrd="3" destOrd="0" presId="urn:microsoft.com/office/officeart/2005/8/layout/default"/>
    <dgm:cxn modelId="{071D8C1F-B861-4228-B163-EBFC4B0605D3}" type="presParOf" srcId="{7D4C86FC-370F-49D6-AE33-E0E15CF0AFAC}" destId="{1DC55D70-C012-4B4B-9481-7E451D1A2D84}" srcOrd="4" destOrd="0" presId="urn:microsoft.com/office/officeart/2005/8/layout/default"/>
    <dgm:cxn modelId="{441D1775-44BF-4787-883B-5FF7C83483DB}" type="presParOf" srcId="{7D4C86FC-370F-49D6-AE33-E0E15CF0AFAC}" destId="{D870BE35-6C45-42F1-A3B6-045CCB533C93}" srcOrd="5" destOrd="0" presId="urn:microsoft.com/office/officeart/2005/8/layout/default"/>
    <dgm:cxn modelId="{CF25342F-484A-4E14-96D7-44DA15098D12}" type="presParOf" srcId="{7D4C86FC-370F-49D6-AE33-E0E15CF0AFAC}" destId="{F0B7C6EF-DED1-4D38-937D-CDE11B1296C0}" srcOrd="6" destOrd="0" presId="urn:microsoft.com/office/officeart/2005/8/layout/default"/>
    <dgm:cxn modelId="{C44DED33-9940-493A-A73C-743315C88D18}" type="presParOf" srcId="{7D4C86FC-370F-49D6-AE33-E0E15CF0AFAC}" destId="{54049F6D-1AE8-47D8-8794-9F2EB466B3CE}" srcOrd="7" destOrd="0" presId="urn:microsoft.com/office/officeart/2005/8/layout/default"/>
    <dgm:cxn modelId="{912339F4-1729-44DF-90AB-D7418B205723}" type="presParOf" srcId="{7D4C86FC-370F-49D6-AE33-E0E15CF0AFAC}" destId="{39578E26-CB33-40D1-A304-5DBD4EB0D05D}" srcOrd="8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938A-AA9C-448B-ADE0-ADE3C9CF2C09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625E-4FDD-4EA1-8669-157824C38E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938A-AA9C-448B-ADE0-ADE3C9CF2C09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625E-4FDD-4EA1-8669-157824C38E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938A-AA9C-448B-ADE0-ADE3C9CF2C09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625E-4FDD-4EA1-8669-157824C38E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938A-AA9C-448B-ADE0-ADE3C9CF2C09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625E-4FDD-4EA1-8669-157824C38E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938A-AA9C-448B-ADE0-ADE3C9CF2C09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625E-4FDD-4EA1-8669-157824C38E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938A-AA9C-448B-ADE0-ADE3C9CF2C09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625E-4FDD-4EA1-8669-157824C38E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938A-AA9C-448B-ADE0-ADE3C9CF2C09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625E-4FDD-4EA1-8669-157824C38E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938A-AA9C-448B-ADE0-ADE3C9CF2C09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625E-4FDD-4EA1-8669-157824C38E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938A-AA9C-448B-ADE0-ADE3C9CF2C09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625E-4FDD-4EA1-8669-157824C38E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938A-AA9C-448B-ADE0-ADE3C9CF2C09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625E-4FDD-4EA1-8669-157824C38E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938A-AA9C-448B-ADE0-ADE3C9CF2C09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625E-4FDD-4EA1-8669-157824C38E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3938A-AA9C-448B-ADE0-ADE3C9CF2C09}" type="datetimeFigureOut">
              <a:rPr lang="ru-RU" smtClean="0"/>
              <a:pPr/>
              <a:t>27.01.2009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1625E-4FDD-4EA1-8669-157824C38E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357298"/>
            <a:ext cx="7886728" cy="4286279"/>
          </a:xfrm>
        </p:spPr>
        <p:txBody>
          <a:bodyPr>
            <a:noAutofit/>
          </a:bodyPr>
          <a:lstStyle/>
          <a:p>
            <a:r>
              <a:rPr lang="uk-UA" sz="9600" b="1" dirty="0" smtClean="0"/>
              <a:t>Перетворення радикалів</a:t>
            </a:r>
            <a:endParaRPr lang="ru-RU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1470025"/>
          </a:xfrm>
        </p:spPr>
        <p:txBody>
          <a:bodyPr/>
          <a:lstStyle/>
          <a:p>
            <a:r>
              <a:rPr lang="uk-UA" b="1" dirty="0" smtClean="0">
                <a:solidFill>
                  <a:srgbClr val="7030A0"/>
                </a:solidFill>
              </a:rPr>
              <a:t>3. Піднесення радикала до степеня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571744"/>
            <a:ext cx="6400800" cy="2786082"/>
          </a:xfrm>
        </p:spPr>
        <p:txBody>
          <a:bodyPr>
            <a:normAutofit/>
          </a:bodyPr>
          <a:lstStyle/>
          <a:p>
            <a:pPr algn="just"/>
            <a:r>
              <a:rPr lang="uk-UA" b="1" dirty="0" smtClean="0">
                <a:solidFill>
                  <a:schemeClr val="tx1"/>
                </a:solidFill>
              </a:rPr>
              <a:t>	Щоб піднести радикал до степеня, треба піднести до цього степеня підкореневий вираз, залишивши той самий показник радикала.  </a:t>
            </a:r>
          </a:p>
          <a:p>
            <a:pPr algn="just"/>
            <a:endParaRPr lang="uk-UA" b="1" dirty="0" smtClean="0">
              <a:solidFill>
                <a:schemeClr val="tx1"/>
              </a:solidFill>
            </a:endParaRPr>
          </a:p>
          <a:p>
            <a:pPr algn="just"/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2428892"/>
          </a:xfrm>
        </p:spPr>
        <p:txBody>
          <a:bodyPr>
            <a:normAutofit/>
          </a:bodyPr>
          <a:lstStyle/>
          <a:p>
            <a:r>
              <a:rPr lang="uk-UA" sz="4800" b="1" dirty="0" smtClean="0">
                <a:solidFill>
                  <a:schemeClr val="accent4">
                    <a:lumMod val="50000"/>
                  </a:schemeClr>
                </a:solidFill>
              </a:rPr>
              <a:t>4. Добування коренів з радикала.</a:t>
            </a:r>
            <a:endParaRPr lang="ru-RU" sz="4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85786" y="2928934"/>
            <a:ext cx="7572428" cy="2857520"/>
          </a:xfrm>
        </p:spPr>
        <p:txBody>
          <a:bodyPr>
            <a:no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Щоб добути корінь з кореня, достатньо з підкореневого виразу добути корінь з показником, що дорівнює добутку двох даних показників коренів.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2143140"/>
          </a:xfrm>
        </p:spPr>
        <p:txBody>
          <a:bodyPr>
            <a:noAutofit/>
          </a:bodyPr>
          <a:lstStyle/>
          <a:p>
            <a:r>
              <a:rPr lang="uk-UA" sz="6600" b="1" dirty="0" smtClean="0"/>
              <a:t>5. Звільнення від ірраціональності</a:t>
            </a:r>
            <a:endParaRPr lang="ru-RU" sz="6600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57224" y="3071810"/>
            <a:ext cx="7215238" cy="3000396"/>
          </a:xfrm>
        </p:spPr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Базується на основній властивості дробу</a:t>
            </a:r>
            <a:r>
              <a:rPr lang="uk-UA" dirty="0" smtClean="0"/>
              <a:t>: </a:t>
            </a:r>
            <a:r>
              <a:rPr lang="uk-UA" b="1" dirty="0" smtClean="0">
                <a:solidFill>
                  <a:schemeClr val="tx1"/>
                </a:solidFill>
              </a:rPr>
              <a:t>значення дробу не змінюється від множення його чисельника й знаменника на один і той сам вираз, відмінний від нуля.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dirty="0" smtClean="0"/>
              <a:t>Перетворення радикалів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4800" b="1" dirty="0" smtClean="0"/>
              <a:t>Найпростіші  перетворення радикалів;</a:t>
            </a:r>
          </a:p>
          <a:p>
            <a:pPr algn="ctr">
              <a:buNone/>
            </a:pPr>
            <a:endParaRPr lang="uk-UA" sz="4800" b="1" dirty="0" smtClean="0"/>
          </a:p>
          <a:p>
            <a:pPr algn="ctr">
              <a:buNone/>
            </a:pPr>
            <a:r>
              <a:rPr lang="uk-UA" sz="4800" b="1" dirty="0" smtClean="0"/>
              <a:t>Дії над радикалами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428604"/>
          <a:ext cx="8229600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1011222"/>
          </a:xfrm>
        </p:spPr>
        <p:txBody>
          <a:bodyPr>
            <a:normAutofit/>
          </a:bodyPr>
          <a:lstStyle/>
          <a:p>
            <a:r>
              <a:rPr lang="uk-UA" dirty="0" smtClean="0"/>
              <a:t>Дії над радикалами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1928825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7030A0"/>
                </a:solidFill>
              </a:rPr>
              <a:t>1. Винесення множника за знак радикала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57224" y="3429000"/>
            <a:ext cx="7429552" cy="220980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b="1" dirty="0"/>
          </a:p>
          <a:p>
            <a:pPr>
              <a:buNone/>
            </a:pPr>
            <a:r>
              <a:rPr lang="en-US" b="1" dirty="0" smtClean="0"/>
              <a:t> </a:t>
            </a:r>
            <a:endParaRPr lang="ru-RU" sz="5400" b="1" dirty="0" smtClean="0">
              <a:solidFill>
                <a:srgbClr val="7030A0"/>
              </a:solidFill>
            </a:endParaRP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772400" cy="2571768"/>
          </a:xfrm>
        </p:spPr>
        <p:txBody>
          <a:bodyPr/>
          <a:lstStyle/>
          <a:p>
            <a:r>
              <a:rPr lang="uk-UA" b="1" dirty="0" smtClean="0">
                <a:solidFill>
                  <a:srgbClr val="7030A0"/>
                </a:solidFill>
              </a:rPr>
              <a:t>2. Внесення множника під знак радикала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57224" y="2786058"/>
            <a:ext cx="7572428" cy="2852742"/>
          </a:xfrm>
        </p:spPr>
        <p:txBody>
          <a:bodyPr>
            <a:normAutofit lnSpcReduction="10000"/>
          </a:bodyPr>
          <a:lstStyle/>
          <a:p>
            <a:r>
              <a:rPr lang="uk-UA" sz="3800" b="1" dirty="0" smtClean="0">
                <a:solidFill>
                  <a:schemeClr val="tx1"/>
                </a:solidFill>
              </a:rPr>
              <a:t>Щоб внести множник під знак радикала, потрібно цілу частину піднести до </a:t>
            </a:r>
            <a:r>
              <a:rPr lang="en-US" sz="3800" b="1" dirty="0" smtClean="0">
                <a:solidFill>
                  <a:schemeClr val="tx1"/>
                </a:solidFill>
              </a:rPr>
              <a:t>n-</a:t>
            </a:r>
            <a:r>
              <a:rPr lang="uk-UA" sz="3800" b="1" dirty="0" err="1" smtClean="0">
                <a:solidFill>
                  <a:schemeClr val="tx1"/>
                </a:solidFill>
              </a:rPr>
              <a:t>го</a:t>
            </a:r>
            <a:r>
              <a:rPr lang="uk-UA" sz="3800" b="1" dirty="0" smtClean="0">
                <a:solidFill>
                  <a:schemeClr val="tx1"/>
                </a:solidFill>
              </a:rPr>
              <a:t> степеня, записати вираз під знаком радикала і провести його спрощення</a:t>
            </a:r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785949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3. Зведення радикалів до найпростішого ( нормального вигляду)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000100" y="2786058"/>
            <a:ext cx="7429552" cy="2852742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uk-UA" sz="4000" b="1" dirty="0" smtClean="0">
                <a:solidFill>
                  <a:srgbClr val="0070C0"/>
                </a:solidFill>
              </a:rPr>
              <a:t>Радикал не містить дробів;</a:t>
            </a:r>
          </a:p>
          <a:p>
            <a:pPr>
              <a:buFont typeface="Arial" charset="0"/>
              <a:buChar char="•"/>
            </a:pPr>
            <a:r>
              <a:rPr lang="uk-UA" sz="4000" b="1" dirty="0" smtClean="0">
                <a:solidFill>
                  <a:srgbClr val="0070C0"/>
                </a:solidFill>
              </a:rPr>
              <a:t>Раціональні множники винесені за знак радикала;</a:t>
            </a:r>
          </a:p>
          <a:p>
            <a:pPr>
              <a:buFont typeface="Arial" charset="0"/>
              <a:buChar char="•"/>
            </a:pPr>
            <a:r>
              <a:rPr lang="uk-UA" sz="4000" b="1" dirty="0" smtClean="0">
                <a:solidFill>
                  <a:srgbClr val="0070C0"/>
                </a:solidFill>
              </a:rPr>
              <a:t>Показник кореня і показник степеня скорочені на їх найбільший спільний дільник</a:t>
            </a:r>
            <a:endParaRPr lang="ru-RU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571635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70C0"/>
                </a:solidFill>
              </a:rPr>
              <a:t>4. Поняття подібних  радикалів і їх зведення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857224" y="2571744"/>
            <a:ext cx="7215238" cy="3067056"/>
          </a:xfrm>
        </p:spPr>
        <p:txBody>
          <a:bodyPr>
            <a:normAutofit fontScale="70000" lnSpcReduction="20000"/>
          </a:bodyPr>
          <a:lstStyle/>
          <a:p>
            <a:r>
              <a:rPr lang="uk-UA" sz="4400" b="1" dirty="0" smtClean="0">
                <a:solidFill>
                  <a:srgbClr val="FF0000"/>
                </a:solidFill>
              </a:rPr>
              <a:t>Подібними</a:t>
            </a:r>
            <a:r>
              <a:rPr lang="uk-UA" dirty="0" smtClean="0"/>
              <a:t> </a:t>
            </a:r>
            <a:r>
              <a:rPr lang="uk-UA" sz="4100" b="1" dirty="0" smtClean="0">
                <a:solidFill>
                  <a:schemeClr val="tx1"/>
                </a:solidFill>
              </a:rPr>
              <a:t>називають радикали, які після зведення до найпростіших мають рівні підкореневі вирази та однакові показники</a:t>
            </a:r>
          </a:p>
          <a:p>
            <a:endParaRPr lang="uk-UA" sz="4100" b="1" dirty="0" smtClean="0">
              <a:solidFill>
                <a:schemeClr val="tx1"/>
              </a:solidFill>
            </a:endParaRPr>
          </a:p>
          <a:p>
            <a:r>
              <a:rPr lang="uk-UA" sz="4100" b="1" dirty="0" smtClean="0">
                <a:solidFill>
                  <a:schemeClr val="tx1"/>
                </a:solidFill>
              </a:rPr>
              <a:t>Множник перед знаком радикала називають </a:t>
            </a:r>
            <a:r>
              <a:rPr lang="uk-UA" sz="5100" b="1" dirty="0" smtClean="0">
                <a:solidFill>
                  <a:srgbClr val="FF0000"/>
                </a:solidFill>
              </a:rPr>
              <a:t>коефіцієнтом</a:t>
            </a:r>
            <a:endParaRPr lang="ru-RU" sz="51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470025"/>
          </a:xfrm>
        </p:spPr>
        <p:txBody>
          <a:bodyPr/>
          <a:lstStyle/>
          <a:p>
            <a:r>
              <a:rPr lang="uk-UA" b="1" u="sng" dirty="0" smtClean="0"/>
              <a:t>Дії над радикалами</a:t>
            </a:r>
            <a:endParaRPr lang="ru-RU" b="1" u="sng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000100" y="2000240"/>
            <a:ext cx="7215238" cy="3857652"/>
          </a:xfrm>
        </p:spPr>
        <p:txBody>
          <a:bodyPr>
            <a:noAutofit/>
          </a:bodyPr>
          <a:lstStyle/>
          <a:p>
            <a:pPr marL="742950" indent="-742950" algn="just">
              <a:buAutoNum type="arabicPeriod"/>
            </a:pPr>
            <a:r>
              <a:rPr lang="uk-UA" sz="3600" b="1" dirty="0" smtClean="0">
                <a:solidFill>
                  <a:schemeClr val="tx1"/>
                </a:solidFill>
              </a:rPr>
              <a:t>Додавання і віднімання радикалів.</a:t>
            </a:r>
          </a:p>
          <a:p>
            <a:pPr marL="742950" indent="-742950" algn="just"/>
            <a:endParaRPr lang="uk-UA" sz="3600" b="1" dirty="0" smtClean="0">
              <a:solidFill>
                <a:schemeClr val="tx1"/>
              </a:solidFill>
            </a:endParaRPr>
          </a:p>
          <a:p>
            <a:pPr algn="just"/>
            <a:r>
              <a:rPr lang="uk-UA" sz="3600" b="1" dirty="0" smtClean="0">
                <a:solidFill>
                  <a:schemeClr val="tx1"/>
                </a:solidFill>
              </a:rPr>
              <a:t>2. Множення і ділення радикалів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234</Words>
  <Application>Microsoft Office PowerPoint</Application>
  <PresentationFormat>Экран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Перетворення радикалів</vt:lpstr>
      <vt:lpstr>Перетворення радикалів</vt:lpstr>
      <vt:lpstr>Слайд 3</vt:lpstr>
      <vt:lpstr>Дії над радикалами</vt:lpstr>
      <vt:lpstr>1. Винесення множника за знак радикала</vt:lpstr>
      <vt:lpstr>2. Внесення множника під знак радикала</vt:lpstr>
      <vt:lpstr>3. Зведення радикалів до найпростішого ( нормального вигляду)</vt:lpstr>
      <vt:lpstr>4. Поняття подібних  радикалів і їх зведення </vt:lpstr>
      <vt:lpstr>Дії над радикалами</vt:lpstr>
      <vt:lpstr>3. Піднесення радикала до степеня</vt:lpstr>
      <vt:lpstr>4. Добування коренів з радикала.</vt:lpstr>
      <vt:lpstr>5. Звільнення від ірраціональності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Перетворення радикалів</dc:title>
  <dc:creator>Admin</dc:creator>
  <cp:lastModifiedBy>Admin</cp:lastModifiedBy>
  <cp:revision>8</cp:revision>
  <dcterms:created xsi:type="dcterms:W3CDTF">2009-01-27T16:21:51Z</dcterms:created>
  <dcterms:modified xsi:type="dcterms:W3CDTF">2009-01-27T19:07:54Z</dcterms:modified>
</cp:coreProperties>
</file>